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934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836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53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026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282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01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54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28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62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056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09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74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4BAA84-6291-4063-8C67-C0B0689D835B}"/>
              </a:ext>
            </a:extLst>
          </p:cNvPr>
          <p:cNvSpPr txBox="1">
            <a:spLocks/>
          </p:cNvSpPr>
          <p:nvPr/>
        </p:nvSpPr>
        <p:spPr>
          <a:xfrm>
            <a:off x="2497135" y="677974"/>
            <a:ext cx="5465383" cy="69440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dirty="0"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latin typeface="Calibri" charset="0"/>
              <a:ea typeface="ＭＳ Ｐゴシック" charset="0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BE960CB6-6603-4AD1-9D75-F782B895FF70}"/>
              </a:ext>
            </a:extLst>
          </p:cNvPr>
          <p:cNvCxnSpPr/>
          <p:nvPr/>
        </p:nvCxnSpPr>
        <p:spPr>
          <a:xfrm>
            <a:off x="1124989" y="2010835"/>
            <a:ext cx="7858125" cy="1588"/>
          </a:xfrm>
          <a:prstGeom prst="line">
            <a:avLst/>
          </a:prstGeom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C9734FF-7040-4453-A522-CDF7A7925F0A}"/>
              </a:ext>
            </a:extLst>
          </p:cNvPr>
          <p:cNvSpPr/>
          <p:nvPr/>
        </p:nvSpPr>
        <p:spPr>
          <a:xfrm>
            <a:off x="1191804" y="1506779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latin typeface="Calibri" charset="0"/>
              </a:rPr>
              <a:t>Lead Presenter/Responsible Researcher: </a:t>
            </a:r>
            <a:endParaRPr lang="ja-JP" altLang="en-US" sz="1600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FFE6A24-D59F-44F1-A8E0-1254E6585AB0}"/>
              </a:ext>
            </a:extLst>
          </p:cNvPr>
          <p:cNvCxnSpPr/>
          <p:nvPr/>
        </p:nvCxnSpPr>
        <p:spPr>
          <a:xfrm>
            <a:off x="1124989" y="2874931"/>
            <a:ext cx="7858125" cy="1588"/>
          </a:xfrm>
          <a:prstGeom prst="line">
            <a:avLst/>
          </a:prstGeom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27984CE-4C4C-4314-B172-E7CBBA953BDA}"/>
              </a:ext>
            </a:extLst>
          </p:cNvPr>
          <p:cNvSpPr/>
          <p:nvPr/>
        </p:nvSpPr>
        <p:spPr>
          <a:xfrm>
            <a:off x="1384171" y="2089734"/>
            <a:ext cx="77244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dirty="0" err="1"/>
              <a:t>Eiken</a:t>
            </a:r>
            <a:r>
              <a:rPr lang="en-US" altLang="ja-JP" sz="4000" dirty="0"/>
              <a:t> Taro</a:t>
            </a:r>
            <a:endParaRPr lang="ja-JP" altLang="en-US" sz="4000" dirty="0"/>
          </a:p>
        </p:txBody>
      </p:sp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742A8A32-1B7E-4DBA-B5F5-D2256D0FACCA}"/>
              </a:ext>
            </a:extLst>
          </p:cNvPr>
          <p:cNvSpPr txBox="1">
            <a:spLocks/>
          </p:cNvSpPr>
          <p:nvPr/>
        </p:nvSpPr>
        <p:spPr bwMode="auto">
          <a:xfrm>
            <a:off x="539460" y="3281027"/>
            <a:ext cx="8864599" cy="3659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1600" b="1" dirty="0">
                <a:solidFill>
                  <a:srgbClr val="0070C0"/>
                </a:solidFill>
                <a:latin typeface="Calibri" charset="0"/>
                <a:ea typeface="ＭＳ Ｐゴシック" charset="0"/>
              </a:rPr>
              <a:t>（該当する場合は、以下を参考に開示してください）</a:t>
            </a:r>
            <a:endParaRPr lang="en-US" altLang="ja-JP" sz="1600" b="1" dirty="0">
              <a:solidFill>
                <a:srgbClr val="0070C0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A, Inc.</a:t>
            </a:r>
            <a:endParaRPr lang="en-US" altLang="ja-JP" sz="2400" b="1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B Corporation, C Company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Patent royalties/gain from patent right transfer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Honoraria (lecture fee)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 Corporation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Honoraria (manuscript fee)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C Company</a:t>
            </a:r>
            <a:endParaRPr lang="en-US" altLang="ja-JP" sz="2400" b="1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Research funds under contract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D Company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Scholarship/research grants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E Foundation</a:t>
            </a:r>
            <a:endParaRPr lang="en-US" altLang="ja-JP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" altLang="ja-JP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Endowed chair funded by/accepted a researcher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F Company</a:t>
            </a:r>
            <a:endParaRPr lang="en-US" altLang="ja-JP" sz="2400" b="1" dirty="0">
              <a:solidFill>
                <a:schemeClr val="tx1"/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Other remuneration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G Corporation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A539ED51-EB0E-4C0A-A610-B9F935140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446" y="218129"/>
            <a:ext cx="6031954" cy="400110"/>
          </a:xfrm>
          <a:prstGeom prst="rect">
            <a:avLst/>
          </a:prstGeom>
          <a:noFill/>
          <a:ln w="19050" cmpd="sng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ja-JP" alt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例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1  (</a:t>
            </a:r>
            <a:r>
              <a:rPr lang="ja-JP" alt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発表者と研究責任者が同一の場合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697863F-B58B-4CBD-B295-382D190666F8}"/>
              </a:ext>
            </a:extLst>
          </p:cNvPr>
          <p:cNvSpPr/>
          <p:nvPr/>
        </p:nvSpPr>
        <p:spPr>
          <a:xfrm>
            <a:off x="465846" y="134104"/>
            <a:ext cx="8974308" cy="6715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342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FA23EC-81BC-4713-9019-59EFF1DDDAE1}"/>
              </a:ext>
            </a:extLst>
          </p:cNvPr>
          <p:cNvSpPr txBox="1">
            <a:spLocks/>
          </p:cNvSpPr>
          <p:nvPr/>
        </p:nvSpPr>
        <p:spPr>
          <a:xfrm>
            <a:off x="2502299" y="707069"/>
            <a:ext cx="5606986" cy="69440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dirty="0"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latin typeface="Calibri" charset="0"/>
              <a:ea typeface="ＭＳ Ｐゴシック" charset="0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3AD3D14F-F64C-4AD9-BDD5-236320662FFB}"/>
              </a:ext>
            </a:extLst>
          </p:cNvPr>
          <p:cNvSpPr txBox="1">
            <a:spLocks/>
          </p:cNvSpPr>
          <p:nvPr/>
        </p:nvSpPr>
        <p:spPr>
          <a:xfrm>
            <a:off x="587111" y="2049548"/>
            <a:ext cx="8606159" cy="43204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60000"/>
              </a:lnSpc>
            </a:pPr>
            <a:r>
              <a:rPr lang="en-US" altLang="ja-JP" sz="2400" b="1">
                <a:latin typeface="Calibri" charset="0"/>
                <a:ea typeface="ＭＳ Ｐゴシック" charset="0"/>
              </a:rPr>
              <a:t>I have no financial relationships to disclose.</a:t>
            </a:r>
            <a:endParaRPr lang="en-US" altLang="ja-JP" sz="2400" b="1" dirty="0">
              <a:latin typeface="Calibri" charset="0"/>
              <a:ea typeface="ＭＳ Ｐゴシック" charset="0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DE27C189-FB91-46CB-8244-6900234E98CB}"/>
              </a:ext>
            </a:extLst>
          </p:cNvPr>
          <p:cNvCxnSpPr/>
          <p:nvPr/>
        </p:nvCxnSpPr>
        <p:spPr>
          <a:xfrm>
            <a:off x="568222" y="1905532"/>
            <a:ext cx="8643937" cy="1588"/>
          </a:xfrm>
          <a:prstGeom prst="line">
            <a:avLst/>
          </a:prstGeom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C764CF8-F8DE-4AA4-BC0A-C67CC3DFDC8F}"/>
              </a:ext>
            </a:extLst>
          </p:cNvPr>
          <p:cNvSpPr/>
          <p:nvPr/>
        </p:nvSpPr>
        <p:spPr>
          <a:xfrm>
            <a:off x="641718" y="1401476"/>
            <a:ext cx="84969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latin typeface="Calibri" charset="0"/>
              </a:rPr>
              <a:t>Lead Presenter: </a:t>
            </a:r>
            <a:r>
              <a:rPr lang="en-US" altLang="ja-JP" sz="2800" b="1" dirty="0" err="1">
                <a:latin typeface="Calibri" charset="0"/>
              </a:rPr>
              <a:t>Eiken</a:t>
            </a:r>
            <a:r>
              <a:rPr lang="en-US" altLang="ja-JP" sz="2800" b="1" dirty="0">
                <a:latin typeface="Calibri" charset="0"/>
              </a:rPr>
              <a:t> Taro</a:t>
            </a:r>
          </a:p>
          <a:p>
            <a:endParaRPr lang="ja-JP" altLang="en-US" sz="1600" dirty="0"/>
          </a:p>
        </p:txBody>
      </p:sp>
      <p:sp>
        <p:nvSpPr>
          <p:cNvPr id="6" name="サブタイトル 2">
            <a:extLst>
              <a:ext uri="{FF2B5EF4-FFF2-40B4-BE49-F238E27FC236}">
                <a16:creationId xmlns:a16="http://schemas.microsoft.com/office/drawing/2014/main" id="{6EB3D6D2-020D-4E7C-897F-20D3BCF07C8B}"/>
              </a:ext>
            </a:extLst>
          </p:cNvPr>
          <p:cNvSpPr txBox="1">
            <a:spLocks/>
          </p:cNvSpPr>
          <p:nvPr/>
        </p:nvSpPr>
        <p:spPr bwMode="auto">
          <a:xfrm>
            <a:off x="525446" y="3318996"/>
            <a:ext cx="8919344" cy="305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1600" b="1" dirty="0">
                <a:solidFill>
                  <a:srgbClr val="0070C0"/>
                </a:solidFill>
                <a:latin typeface="Calibri" charset="0"/>
                <a:ea typeface="ＭＳ Ｐゴシック" charset="0"/>
              </a:rPr>
              <a:t>（該当する場合は、以下を参考に開示してください）</a:t>
            </a:r>
            <a:endParaRPr lang="en-US" altLang="ja-JP" sz="1600" b="1" dirty="0">
              <a:solidFill>
                <a:srgbClr val="0070C0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A, Inc.</a:t>
            </a:r>
            <a:endParaRPr lang="en-US" altLang="ja-JP" sz="2400" b="1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B Corporation, C Company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Patent royalties/gain from patent right transfer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Honoraria (lecture fee)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 Corporation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Honoraria (manuscript fee)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C Company</a:t>
            </a:r>
            <a:endParaRPr lang="en-US" altLang="ja-JP" sz="2400" b="1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Research funds under contract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D Company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Scholarship/research grants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E Foundation</a:t>
            </a:r>
            <a:endParaRPr lang="en-US" altLang="ja-JP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" altLang="ja-JP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Endowed chair funded by/accepted a researcher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F Company</a:t>
            </a:r>
            <a:endParaRPr lang="en-US" altLang="ja-JP" sz="2400" b="1" dirty="0">
              <a:solidFill>
                <a:schemeClr val="tx1"/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Other remuneration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G Corporation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66C08AFC-9AA4-42F4-B185-1C3AE1F939D2}"/>
              </a:ext>
            </a:extLst>
          </p:cNvPr>
          <p:cNvCxnSpPr/>
          <p:nvPr/>
        </p:nvCxnSpPr>
        <p:spPr>
          <a:xfrm>
            <a:off x="568222" y="3117884"/>
            <a:ext cx="8643937" cy="1588"/>
          </a:xfrm>
          <a:prstGeom prst="line">
            <a:avLst/>
          </a:prstGeom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92F9855-0534-4D67-B1CE-F5563FB28E15}"/>
              </a:ext>
            </a:extLst>
          </p:cNvPr>
          <p:cNvSpPr/>
          <p:nvPr/>
        </p:nvSpPr>
        <p:spPr>
          <a:xfrm>
            <a:off x="641718" y="2613828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latin typeface="Calibri" charset="0"/>
              </a:rPr>
              <a:t>Responsible Researcher: </a:t>
            </a:r>
            <a:r>
              <a:rPr lang="en-US" altLang="ja-JP" sz="2800" b="1" dirty="0" err="1">
                <a:latin typeface="Calibri" charset="0"/>
              </a:rPr>
              <a:t>Tonomachi</a:t>
            </a:r>
            <a:r>
              <a:rPr lang="en-US" altLang="ja-JP" sz="2800" b="1" dirty="0">
                <a:latin typeface="Calibri" charset="0"/>
              </a:rPr>
              <a:t> Hanako</a:t>
            </a:r>
            <a:endParaRPr lang="ja-JP" altLang="en-US" sz="2800" dirty="0"/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C2D5BB44-0C1C-4A8C-8D3F-E207A734A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237" y="133629"/>
            <a:ext cx="8576922" cy="400110"/>
          </a:xfrm>
          <a:prstGeom prst="rect">
            <a:avLst/>
          </a:prstGeom>
          <a:noFill/>
          <a:ln w="19050" cmpd="sng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ja-JP" alt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例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2  (</a:t>
            </a:r>
            <a:r>
              <a:rPr lang="ja-JP" alt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発表者と研究責任者が異なる場合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---</a:t>
            </a:r>
            <a:r>
              <a:rPr lang="ja-JP" alt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研究責任者のみ開示を要する例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BBD5DCE-57EA-4AA8-A2DC-85FD25C44C6F}"/>
              </a:ext>
            </a:extLst>
          </p:cNvPr>
          <p:cNvSpPr/>
          <p:nvPr/>
        </p:nvSpPr>
        <p:spPr>
          <a:xfrm>
            <a:off x="503140" y="70685"/>
            <a:ext cx="8941650" cy="6715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930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275</Words>
  <Application>Microsoft Office PowerPoint</Application>
  <PresentationFormat>A4 210 x 297 mm</PresentationFormat>
  <Paragraphs>31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Disclosure Information</dc:title>
  <dc:creator>評価部</dc:creator>
  <cp:lastModifiedBy>あやか 岩渕</cp:lastModifiedBy>
  <cp:revision>9</cp:revision>
  <dcterms:created xsi:type="dcterms:W3CDTF">2019-12-09T02:25:28Z</dcterms:created>
  <dcterms:modified xsi:type="dcterms:W3CDTF">2024-12-26T04:55:47Z</dcterms:modified>
</cp:coreProperties>
</file>